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82" r:id="rId14"/>
    <p:sldId id="280" r:id="rId15"/>
    <p:sldId id="273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76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35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28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55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93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58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15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23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89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13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0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464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062664" cy="15121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Виртуальная экскурсия в детскую городскую библиотеку         </a:t>
            </a:r>
            <a:br>
              <a:rPr lang="ru-RU" dirty="0" smtClean="0"/>
            </a:br>
            <a:r>
              <a:rPr lang="ru-RU" dirty="0" smtClean="0"/>
              <a:t> г.  Самары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13176"/>
            <a:ext cx="6400800" cy="1512168"/>
          </a:xfrm>
        </p:spPr>
        <p:txBody>
          <a:bodyPr>
            <a:noAutofit/>
          </a:bodyPr>
          <a:lstStyle/>
          <a:p>
            <a:pPr algn="r"/>
            <a:endParaRPr lang="ru-RU" sz="2800" dirty="0" smtClean="0"/>
          </a:p>
          <a:p>
            <a:endParaRPr lang="ru-RU" sz="2800" dirty="0"/>
          </a:p>
        </p:txBody>
      </p:sp>
      <p:pic>
        <p:nvPicPr>
          <p:cNvPr id="1026" name="Picture 2" descr="C:\Users\Проектор\Desktop\путешествие в прошлое книги\2017-08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2582"/>
            <a:ext cx="5328592" cy="39964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355976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ВОСПИТАТЕЛЬ МБДОУ  № 74 высшей квалификационной  категории </a:t>
            </a:r>
          </a:p>
          <a:p>
            <a:pPr algn="ctr"/>
            <a:r>
              <a:rPr lang="ru-RU" b="1" dirty="0" smtClean="0"/>
              <a:t>    Яковлева Марина Петровна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3063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роектор\Desktop\путешествие в прошлое книги\fcf6b096-525d-46a7-b17f-015388e3da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6" y="476672"/>
            <a:ext cx="8606098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806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роектор\Desktop\путешествие в прошлое книги\1388738750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43950" cy="492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176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роектор\Desktop\путешествие в прошлое книги\biblioteka_88742600-710x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76" y="404664"/>
            <a:ext cx="8647049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1751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оектор\Desktop\uH7ra8R-O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65312"/>
            <a:ext cx="6192688" cy="6192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601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</a:rPr>
              <a:t>Лизе Ч. посетила </a:t>
            </a:r>
            <a:r>
              <a:rPr lang="ru-RU" sz="2400" b="1" dirty="0" smtClean="0">
                <a:solidFill>
                  <a:prstClr val="white"/>
                </a:solidFill>
              </a:rPr>
              <a:t>с мамой </a:t>
            </a:r>
            <a:r>
              <a:rPr lang="ru-RU" sz="2400" b="1" dirty="0" smtClean="0">
                <a:solidFill>
                  <a:prstClr val="white"/>
                </a:solidFill>
              </a:rPr>
              <a:t>библиотеку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01751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роектор\Desktop\NajAmz1B8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682552"/>
            <a:ext cx="6048672" cy="60486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087" y="185551"/>
            <a:ext cx="862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prstClr val="white"/>
                </a:solidFill>
              </a:rPr>
              <a:t> Маша Пашинина очень любит с мамой ходить в библиотеку.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699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роектор\Desktop\WtahAWOsP3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20688"/>
            <a:ext cx="5616624" cy="56166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9921" y="1092975"/>
            <a:ext cx="2952328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prstClr val="white"/>
                </a:solidFill>
              </a:rPr>
              <a:t>Библиотекарь помогает  читателям с выбором. И находит нужную книгу.</a:t>
            </a: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prstClr val="white"/>
                </a:solidFill>
              </a:rPr>
              <a:t>Некоторые издания можно читать только в читальном зале.</a:t>
            </a: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prstClr val="white"/>
                </a:solidFill>
              </a:rPr>
              <a:t>Чем больше книг читаем, тем умнее становимся.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235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6673"/>
            <a:ext cx="727280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14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0569" y="1412776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-Знакомство </a:t>
            </a:r>
            <a:r>
              <a:rPr lang="ru-RU" sz="2400" dirty="0"/>
              <a:t>детей с детской библиотекой (для чего нужна, кто там работает, что в ней находиться, где храниться книги и т.д.)</a:t>
            </a:r>
          </a:p>
          <a:p>
            <a:r>
              <a:rPr lang="ru-RU" sz="2400" dirty="0" smtClean="0"/>
              <a:t>-Формировать </a:t>
            </a:r>
            <a:r>
              <a:rPr lang="ru-RU" sz="2400" dirty="0"/>
              <a:t>представление о работе библиотекаря</a:t>
            </a:r>
          </a:p>
          <a:p>
            <a:r>
              <a:rPr lang="ru-RU" sz="2400" dirty="0" smtClean="0"/>
              <a:t>-Развивать </a:t>
            </a:r>
            <a:r>
              <a:rPr lang="ru-RU" sz="2400" dirty="0"/>
              <a:t>умение внимательно слушать рассказ воспитателя и библиотекаря</a:t>
            </a:r>
          </a:p>
          <a:p>
            <a:r>
              <a:rPr lang="ru-RU" sz="2400" dirty="0" smtClean="0"/>
              <a:t>-Формировать </a:t>
            </a:r>
            <a:r>
              <a:rPr lang="ru-RU" sz="2400" dirty="0"/>
              <a:t>любви и бережного отношения к книгам</a:t>
            </a:r>
          </a:p>
          <a:p>
            <a:r>
              <a:rPr lang="ru-RU" sz="2400" dirty="0" smtClean="0"/>
              <a:t>-Формирования </a:t>
            </a:r>
            <a:r>
              <a:rPr lang="ru-RU" sz="2400" dirty="0"/>
              <a:t>интереса и уважения к профессии библиотекаря</a:t>
            </a:r>
          </a:p>
          <a:p>
            <a:r>
              <a:rPr lang="ru-RU" sz="2400" dirty="0" smtClean="0"/>
              <a:t>-Закрепления </a:t>
            </a:r>
            <a:r>
              <a:rPr lang="ru-RU" sz="2400" dirty="0"/>
              <a:t>навыков поведения в здании библиотеки.</a:t>
            </a:r>
          </a:p>
        </p:txBody>
      </p:sp>
    </p:spTree>
    <p:extLst>
      <p:ext uri="{BB962C8B-B14F-4D97-AF65-F5344CB8AC3E}">
        <p14:creationId xmlns:p14="http://schemas.microsoft.com/office/powerpoint/2010/main" xmlns="" val="417426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оектор\Desktop\путешествие в прошлое книги\1401253811_6fi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32848" cy="5724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426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03232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Основные понятия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80728"/>
            <a:ext cx="3008313" cy="46910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Детская библиотека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100" y="1484784"/>
            <a:ext cx="2247900" cy="16954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04864"/>
            <a:ext cx="6259740" cy="4392488"/>
          </a:xfrm>
        </p:spPr>
      </p:pic>
    </p:spTree>
    <p:extLst>
      <p:ext uri="{BB962C8B-B14F-4D97-AF65-F5344CB8AC3E}">
        <p14:creationId xmlns:p14="http://schemas.microsoft.com/office/powerpoint/2010/main" xmlns="" val="550092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Основные понятия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040188" cy="639762"/>
          </a:xfrm>
        </p:spPr>
        <p:txBody>
          <a:bodyPr/>
          <a:lstStyle/>
          <a:p>
            <a:r>
              <a:rPr lang="ru-RU" dirty="0" smtClean="0"/>
              <a:t>Книжные стеллажи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0808"/>
            <a:ext cx="4042950" cy="39604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916832"/>
            <a:ext cx="4041775" cy="639762"/>
          </a:xfrm>
        </p:spPr>
        <p:txBody>
          <a:bodyPr/>
          <a:lstStyle/>
          <a:p>
            <a:r>
              <a:rPr lang="ru-RU" dirty="0" smtClean="0"/>
              <a:t>Читальный зал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636912"/>
            <a:ext cx="4438029" cy="4032448"/>
          </a:xfrm>
        </p:spPr>
      </p:pic>
    </p:spTree>
    <p:extLst>
      <p:ext uri="{BB962C8B-B14F-4D97-AF65-F5344CB8AC3E}">
        <p14:creationId xmlns:p14="http://schemas.microsoft.com/office/powerpoint/2010/main" xmlns="" val="2076429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Основные понятия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закладка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04864"/>
            <a:ext cx="3171229" cy="338437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/>
          <a:lstStyle/>
          <a:p>
            <a:r>
              <a:rPr lang="ru-RU" dirty="0" smtClean="0"/>
              <a:t>Карточка, формуляр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916832"/>
            <a:ext cx="3384375" cy="19812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293096"/>
            <a:ext cx="3312368" cy="19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840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роектор\Desktop\путешествие в прошлое книги\e58add001ba045abef685f3dac5c1f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73" y="548680"/>
            <a:ext cx="7680854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3126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роектор\Desktop\путешествие в прошлое книги\13524771403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4791"/>
            <a:ext cx="8352928" cy="6268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8515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оектор\Desktop\путешествие в прошлое книги\8286ed1e15c278a488987d4409dcaa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577" y="404663"/>
            <a:ext cx="8321879" cy="5967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7178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150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Виртуальная экскурсия в детскую городскую библиотеку           г.  Самары</vt:lpstr>
      <vt:lpstr>Цели и задачи.</vt:lpstr>
      <vt:lpstr>Слайд 3</vt:lpstr>
      <vt:lpstr>Основные понятия</vt:lpstr>
      <vt:lpstr>Основные понятия</vt:lpstr>
      <vt:lpstr>Основные понятия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детскую библиотеку</dc:title>
  <dc:creator>Екатерина</dc:creator>
  <cp:lastModifiedBy>Проектор</cp:lastModifiedBy>
  <cp:revision>29</cp:revision>
  <dcterms:created xsi:type="dcterms:W3CDTF">2013-03-20T18:25:23Z</dcterms:created>
  <dcterms:modified xsi:type="dcterms:W3CDTF">2020-03-26T09:25:07Z</dcterms:modified>
</cp:coreProperties>
</file>